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2" r:id="rId1"/>
  </p:sldMasterIdLst>
  <p:sldIdLst>
    <p:sldId id="256" r:id="rId2"/>
    <p:sldId id="257" r:id="rId3"/>
    <p:sldId id="258" r:id="rId4"/>
    <p:sldId id="263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2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29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998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7293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910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1887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350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1530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81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89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922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649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376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0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829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159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218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07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AD1C2-E33E-4CE0-805B-4280B9C7D7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 к защите курсового проекта</a:t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87E1F8-C1BB-4FDD-875F-D8F2C2DF60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Тема: Оцифровка, доводка и создание прототипа детали посредством 3D моделирования «Ступенчатый вал»</a:t>
            </a:r>
          </a:p>
        </p:txBody>
      </p:sp>
    </p:spTree>
    <p:extLst>
      <p:ext uri="{BB962C8B-B14F-4D97-AF65-F5344CB8AC3E}">
        <p14:creationId xmlns:p14="http://schemas.microsoft.com/office/powerpoint/2010/main" val="2035921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ACCDA-3F9B-472E-A44D-AF08A3378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Однако есть и ограничения: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6AA608-6400-4DCE-8056-DF9148DCB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Значительные временные затраты на обработку данных</a:t>
            </a:r>
          </a:p>
          <a:p>
            <a:r>
              <a:rPr lang="ru-RU" dirty="0"/>
              <a:t>Необходимость дополнительной доработки моделей</a:t>
            </a:r>
          </a:p>
          <a:p>
            <a:r>
              <a:rPr lang="ru-RU" dirty="0"/>
              <a:t>Сложности со сканированием некоторых материалов</a:t>
            </a:r>
          </a:p>
          <a:p>
            <a:r>
              <a:rPr lang="ru-RU" dirty="0"/>
              <a:t>Высокие требования к квалификации оператора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7105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46E5B-F90B-4786-A15B-5A2FFC8D8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 итогам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A3D346-3FB3-438C-A58A-379F175F0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 итогам работы была создана полная цифровая модель ступенчатого вала, пригодная как для дальнейшего производства, так и для архивации технических решений. Точность полученной модели составляет 0,1 мм, что соответствует 4-5 квалитету точности.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7618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6E7B8A-47FF-4785-A588-C73E5C5F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Полученный скан</a:t>
            </a:r>
            <a:br>
              <a:rPr lang="ru-RU" dirty="0"/>
            </a:br>
            <a:r>
              <a:rPr lang="ru-RU" dirty="0"/>
              <a:t>Готовая модель </a:t>
            </a:r>
            <a:br>
              <a:rPr lang="ru-RU" dirty="0"/>
            </a:br>
            <a:r>
              <a:rPr lang="ru-RU" dirty="0"/>
              <a:t>Карта отклонений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8C344B-A19D-4033-9BFC-46FE517E0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25" y="2898343"/>
            <a:ext cx="4004717" cy="332699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A05BD1-7E71-4D0D-B077-BAB5E0E0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369" y="2921404"/>
            <a:ext cx="3264935" cy="33039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D4515C-0B00-4BF5-AB58-C52898114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5" y="2942708"/>
            <a:ext cx="3243706" cy="328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44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AB30C8-9914-4E06-8857-CDA7EB2B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4D5C3E-CC8C-40DD-92CE-EC3CA9185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заключение хочу отметить, что аддитивные технологии продолжают развиваться и совершенствоваться. Увеличение скорости оцифровки, либо её избегание — это ключ к автоматизации аддитивных технологий. Создание базы данных готовых моделей по всевозможным ГОСТам позволит значительно сократить время на оцифровку типовых деталей.</a:t>
            </a:r>
          </a:p>
          <a:p>
            <a:pPr marL="0" indent="0">
              <a:buNone/>
            </a:pPr>
            <a:r>
              <a:rPr lang="ru-RU" dirty="0"/>
              <a:t>В ходе проведенной работе я выполнил все поставленные задачи. </a:t>
            </a:r>
          </a:p>
          <a:p>
            <a:pPr marL="0" indent="0">
              <a:buNone/>
            </a:pPr>
            <a:r>
              <a:rPr lang="ru-RU" dirty="0"/>
              <a:t>Благодарю за внимание! Готов ответить на ваши вопросы.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971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803B8F-D350-429B-A52D-B5BF81D7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исследования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0D2762-414B-4ED6-B6E2-240835E81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данной работы обусловлена стремительным развитием аддитивных технологий в современном производстве. </a:t>
            </a: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Цифровизация производства: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Сокращение времени разработки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материальных затрат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 логистики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Экологическая повестка: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Минимальное количество отходов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Рациональное использование ресурсов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Персонализация: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Индивидуальные протезы и импланты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Специализированное оборудование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5062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50ADD7-A749-480F-BFF6-7A5B7E20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Аддитивные технологии в современном производстве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6142B-B58E-4ACE-AEF0-2F42BEE73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аддитивных технологий:                          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Машиностроение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Медицина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Аэрокосмическая отрасль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</a:t>
            </a:r>
          </a:p>
          <a:p>
            <a:pPr marL="0" indent="0" algn="r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76B977-FCA8-41C6-A4B2-6D867C05A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69" y="2057401"/>
            <a:ext cx="3226874" cy="18068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5C46AC-6AFF-430D-BC85-39A68864D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17" y="2057401"/>
            <a:ext cx="2827091" cy="18068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512638-8B03-4900-8EE8-EB460FC23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17" y="4286819"/>
            <a:ext cx="2827091" cy="180680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4C4265-1D1B-40D3-9190-DC1EFB7F0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16" y="4286819"/>
            <a:ext cx="3224127" cy="181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A5DAD-BC95-4230-AC89-AC63FA3E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Методы исследования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AD654B-708C-4A14-A5AE-C5D878D1E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Сравнительный анализ</a:t>
            </a:r>
          </a:p>
          <a:p>
            <a:r>
              <a:rPr lang="ru-RU" dirty="0"/>
              <a:t>Эксперимент </a:t>
            </a:r>
          </a:p>
          <a:p>
            <a:r>
              <a:rPr lang="ru-RU" dirty="0"/>
              <a:t>Моделирование</a:t>
            </a:r>
          </a:p>
          <a:p>
            <a:r>
              <a:rPr lang="ru-RU" dirty="0"/>
              <a:t>Расчет и измерение </a:t>
            </a:r>
          </a:p>
        </p:txBody>
      </p:sp>
    </p:spTree>
    <p:extLst>
      <p:ext uri="{BB962C8B-B14F-4D97-AF65-F5344CB8AC3E}">
        <p14:creationId xmlns:p14="http://schemas.microsoft.com/office/powerpoint/2010/main" val="414055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7B4D24-5C64-4841-846F-09B11D6E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Ступенчатый вал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B6EE05-8319-427C-BA34-70D010068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60" y="1870744"/>
            <a:ext cx="10623044" cy="4280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Ступенчатый вал –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важный элемент многих машин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механизмов.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B4E665-ABF3-4124-BBB5-0E63A41B0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77" y="2554283"/>
            <a:ext cx="4465107" cy="358996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EA0DA37-D276-482C-B343-2CC31B612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31" y="2554284"/>
            <a:ext cx="4786617" cy="35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0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564A1-BE21-47F9-86B7-CFBBF5F3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этапы работы включали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D004CD-3DA8-453F-A7F4-59940081F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107884" cy="3509773"/>
          </a:xfrm>
        </p:spPr>
        <p:txBody>
          <a:bodyPr>
            <a:normAutofit/>
          </a:bodyPr>
          <a:lstStyle/>
          <a:p>
            <a:r>
              <a:rPr lang="ru-RU" dirty="0"/>
              <a:t>Подготовку детали к сканированию</a:t>
            </a:r>
          </a:p>
          <a:p>
            <a:r>
              <a:rPr lang="ru-RU" dirty="0"/>
              <a:t>Само сканирование с использованием профессионального оборудования </a:t>
            </a:r>
            <a:r>
              <a:rPr lang="ru-RU" dirty="0" err="1"/>
              <a:t>Range</a:t>
            </a:r>
            <a:r>
              <a:rPr lang="ru-RU" dirty="0"/>
              <a:t> </a:t>
            </a:r>
            <a:r>
              <a:rPr lang="ru-RU" dirty="0" err="1"/>
              <a:t>Vision</a:t>
            </a:r>
            <a:r>
              <a:rPr lang="ru-RU" dirty="0"/>
              <a:t> </a:t>
            </a:r>
            <a:r>
              <a:rPr lang="ru-RU" dirty="0" err="1"/>
              <a:t>Spectrum</a:t>
            </a:r>
            <a:endParaRPr lang="ru-RU" dirty="0"/>
          </a:p>
          <a:p>
            <a:r>
              <a:rPr lang="ru-RU" dirty="0"/>
              <a:t>Обработку полученных данных в специализированном ПО </a:t>
            </a:r>
            <a:r>
              <a:rPr lang="ru-RU" dirty="0" err="1"/>
              <a:t>Geomagic</a:t>
            </a:r>
            <a:r>
              <a:rPr lang="ru-RU" dirty="0"/>
              <a:t> </a:t>
            </a:r>
            <a:r>
              <a:rPr lang="ru-RU" dirty="0" err="1"/>
              <a:t>Design</a:t>
            </a:r>
            <a:r>
              <a:rPr lang="ru-RU" dirty="0"/>
              <a:t> X</a:t>
            </a:r>
          </a:p>
          <a:p>
            <a:r>
              <a:rPr lang="ru-RU" dirty="0"/>
              <a:t>Создание точной 3D-модели с последующей доработкой</a:t>
            </a:r>
          </a:p>
          <a:p>
            <a:r>
              <a:rPr lang="ru-RU" dirty="0"/>
              <a:t>Разработку конструкторской документации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D45461-2A05-48B8-A226-80DD42EB5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202" y="1882163"/>
            <a:ext cx="4640510" cy="309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90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E3E666-CD67-4795-B7E3-FF35B51F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3600" dirty="0"/>
              <a:t>В практической части работы были рассмотрены основные факторы, влияющие на качество сканирования: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121BA8-3069-4612-8B5A-C9585DA48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Материал и его светоотражающие свойства</a:t>
            </a:r>
          </a:p>
          <a:p>
            <a:r>
              <a:rPr lang="ru-RU" dirty="0"/>
              <a:t>Цвет поверхности</a:t>
            </a:r>
          </a:p>
          <a:p>
            <a:r>
              <a:rPr lang="ru-RU" dirty="0"/>
              <a:t>Чистота и ровность поверхности</a:t>
            </a:r>
          </a:p>
          <a:p>
            <a:r>
              <a:rPr lang="ru-RU" dirty="0"/>
              <a:t>Конфигурация и рельеф объекта</a:t>
            </a:r>
          </a:p>
          <a:p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937804-C716-47A3-B39E-D2A737974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931" y="2600587"/>
            <a:ext cx="4017528" cy="28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97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7E41C-58E3-4F24-8DD4-6A459F4E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3100" dirty="0"/>
              <a:t>Процесс создания твердотельной модели оказался достаточно трудоемким, включающим более 60 последовательных шагов: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F0F12A-B91E-4FB3-8FB1-25D9547AE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Автоматическое разбиение скана</a:t>
            </a:r>
          </a:p>
          <a:p>
            <a:r>
              <a:rPr lang="ru-RU" dirty="0"/>
              <a:t>Извлечение плоскостей</a:t>
            </a:r>
          </a:p>
          <a:p>
            <a:r>
              <a:rPr lang="ru-RU" dirty="0"/>
              <a:t>Создание сеток для эскизов</a:t>
            </a:r>
          </a:p>
          <a:p>
            <a:r>
              <a:rPr lang="ru-RU" dirty="0"/>
              <a:t>Построение эскизов</a:t>
            </a:r>
          </a:p>
          <a:p>
            <a:r>
              <a:rPr lang="ru-RU" dirty="0"/>
              <a:t>Выдавливание элементов</a:t>
            </a:r>
          </a:p>
          <a:p>
            <a:r>
              <a:rPr lang="ru-RU" dirty="0"/>
              <a:t>Контроль отклонений</a:t>
            </a:r>
          </a:p>
        </p:txBody>
      </p:sp>
    </p:spTree>
    <p:extLst>
      <p:ext uri="{BB962C8B-B14F-4D97-AF65-F5344CB8AC3E}">
        <p14:creationId xmlns:p14="http://schemas.microsoft.com/office/powerpoint/2010/main" val="969047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E51131-FC24-4BA2-B8BB-6BE416B3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3600" dirty="0"/>
              <a:t>В ходе работы я выделил следующие преимущества 3D-сканирования: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1ED687-2D7C-4A1E-8D29-59CD4E8D2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ходе работы я выделил следующие преимущества 3D-сканирования:</a:t>
            </a:r>
          </a:p>
          <a:p>
            <a:r>
              <a:rPr lang="ru-RU" dirty="0"/>
              <a:t>Возможность работы со сложными геометрическими формами</a:t>
            </a:r>
          </a:p>
          <a:p>
            <a:r>
              <a:rPr lang="ru-RU" dirty="0"/>
              <a:t>Высокая скорость получения первичной модели</a:t>
            </a:r>
          </a:p>
          <a:p>
            <a:r>
              <a:rPr lang="ru-RU" dirty="0"/>
              <a:t>Минимальное влияние человеческого фактора на точность измерений</a:t>
            </a:r>
          </a:p>
          <a:p>
            <a:r>
              <a:rPr lang="ru-RU" dirty="0"/>
              <a:t>Возможность создания цифрового архива деталей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3496096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Аспект</Template>
  <TotalTime>151</TotalTime>
  <Words>378</Words>
  <Application>Microsoft Office PowerPoint</Application>
  <PresentationFormat>Широкоэкранный</PresentationFormat>
  <Paragraphs>63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Times New Roman</vt:lpstr>
      <vt:lpstr>Trebuchet MS</vt:lpstr>
      <vt:lpstr>Wingdings 3</vt:lpstr>
      <vt:lpstr>Аспект</vt:lpstr>
      <vt:lpstr>Презентация к защите курсового проекта </vt:lpstr>
      <vt:lpstr>Актуальность исследования </vt:lpstr>
      <vt:lpstr>Аддитивные технологии в современном производстве </vt:lpstr>
      <vt:lpstr>Методы исследования </vt:lpstr>
      <vt:lpstr>Ступенчатый вал </vt:lpstr>
      <vt:lpstr>Основные этапы работы включали </vt:lpstr>
      <vt:lpstr>В практической части работы были рассмотрены основные факторы, влияющие на качество сканирования: </vt:lpstr>
      <vt:lpstr>Процесс создания твердотельной модели оказался достаточно трудоемким, включающим более 60 последовательных шагов: </vt:lpstr>
      <vt:lpstr>В ходе работы я выделил следующие преимущества 3D-сканирования: </vt:lpstr>
      <vt:lpstr>Однако есть и ограничения: </vt:lpstr>
      <vt:lpstr>По итогам работы</vt:lpstr>
      <vt:lpstr>Полученный скан Готовая модель  Карта отклонений </vt:lpstr>
      <vt:lpstr>Заключение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к защите курсового проекта </dc:title>
  <dc:creator>user</dc:creator>
  <cp:lastModifiedBy>user</cp:lastModifiedBy>
  <cp:revision>11</cp:revision>
  <dcterms:created xsi:type="dcterms:W3CDTF">2025-03-29T06:12:34Z</dcterms:created>
  <dcterms:modified xsi:type="dcterms:W3CDTF">2025-03-31T10:35:21Z</dcterms:modified>
</cp:coreProperties>
</file>